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64" r:id="rId5"/>
    <p:sldId id="256" r:id="rId6"/>
    <p:sldId id="257" r:id="rId7"/>
    <p:sldId id="258" r:id="rId8"/>
    <p:sldId id="262" r:id="rId9"/>
    <p:sldId id="259" r:id="rId10"/>
    <p:sldId id="263" r:id="rId11"/>
    <p:sldId id="260" r:id="rId12"/>
    <p:sldId id="261" r:id="rId13"/>
    <p:sldId id="265" r:id="rId14"/>
    <p:sldId id="269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9543378F-0B3B-B74A-A90F-DBAA98A7D8A5}">
          <p14:sldIdLst>
            <p14:sldId id="264"/>
            <p14:sldId id="256"/>
            <p14:sldId id="257"/>
            <p14:sldId id="258"/>
            <p14:sldId id="262"/>
            <p14:sldId id="259"/>
            <p14:sldId id="263"/>
            <p14:sldId id="260"/>
            <p14:sldId id="261"/>
            <p14:sldId id="265"/>
            <p14:sldId id="269"/>
            <p14:sldId id="266"/>
            <p14:sldId id="267"/>
            <p14:sldId id="268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C32D"/>
    <a:srgbClr val="00C3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7" autoAdjust="0"/>
    <p:restoredTop sz="93775"/>
  </p:normalViewPr>
  <p:slideViewPr>
    <p:cSldViewPr snapToGrid="0" snapToObjects="1">
      <p:cViewPr varScale="1">
        <p:scale>
          <a:sx n="78" d="100"/>
          <a:sy n="78" d="100"/>
        </p:scale>
        <p:origin x="-82" y="-1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2C0E4-966C-5D47-991E-D0F9945593C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660FD-946B-CB4E-AED7-63A2018D9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877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(</a:t>
            </a:r>
            <a:r>
              <a:rPr lang="sk-SK" dirty="0" err="1" smtClean="0"/>
              <a:t>Dennik</a:t>
            </a:r>
            <a:r>
              <a:rPr lang="sk-SK" dirty="0" smtClean="0"/>
              <a:t> N, 2015)</a:t>
            </a:r>
          </a:p>
          <a:p>
            <a:r>
              <a:rPr lang="sk-SK" dirty="0" smtClean="0"/>
              <a:t>V Galante</a:t>
            </a:r>
            <a:r>
              <a:rPr lang="sk-SK" baseline="0" dirty="0" smtClean="0"/>
              <a:t> vychádza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5,71</a:t>
            </a:r>
            <a:r>
              <a:rPr lang="sk-SK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m2 plochy verejnej zelene na obyvateľa. (2019, enviroportal.sk) </a:t>
            </a:r>
            <a:endParaRPr lang="de-DE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660FD-946B-CB4E-AED7-63A2018D9D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54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660FD-946B-CB4E-AED7-63A2018D9D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25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660FD-946B-CB4E-AED7-63A2018D9D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3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  <p:transition spd="med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  <p:transition spd="med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  <p:transition spd="med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  <p:transition spd="med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  <p:transition spd="med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  <p:transition spd="med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  <p:transition spd="med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  <p:transition spd="med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  <p:transition spd="med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  <p:transition spd="med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  <p:transition spd="med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580AA-0C33-0149-A065-C221D212C34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0C5CA-7177-B742-ACC4-983E35D4A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tif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7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088" y="531379"/>
            <a:ext cx="6564335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47387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89804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officeArt obj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7" y="5805935"/>
            <a:ext cx="1507959" cy="10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891930" y="3126999"/>
            <a:ext cx="83086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4000" b="1" dirty="0" smtClean="0">
                <a:solidFill>
                  <a:srgbClr val="00C313"/>
                </a:solidFill>
                <a:latin typeface="Arial" charset="0"/>
                <a:ea typeface="Arial" charset="0"/>
                <a:cs typeface="Arial" charset="0"/>
              </a:rPr>
              <a:t>Revitalizácia </a:t>
            </a:r>
            <a:r>
              <a:rPr lang="sk-SK" sz="4000" b="1" dirty="0" err="1" smtClean="0">
                <a:solidFill>
                  <a:srgbClr val="00C313"/>
                </a:solidFill>
                <a:latin typeface="Arial" charset="0"/>
                <a:ea typeface="Arial" charset="0"/>
                <a:cs typeface="Arial" charset="0"/>
              </a:rPr>
              <a:t>predpriestoru</a:t>
            </a:r>
            <a:r>
              <a:rPr lang="sk-SK" sz="4000" b="1" dirty="0" smtClean="0">
                <a:solidFill>
                  <a:srgbClr val="00C313"/>
                </a:solidFill>
                <a:latin typeface="Arial" charset="0"/>
                <a:ea typeface="Arial" charset="0"/>
                <a:cs typeface="Arial" charset="0"/>
              </a:rPr>
              <a:t> SBG</a:t>
            </a:r>
            <a:endParaRPr lang="en-US" sz="4000" b="1" dirty="0">
              <a:solidFill>
                <a:srgbClr val="00C31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34979" y="3822519"/>
            <a:ext cx="162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000" dirty="0" err="1" smtClean="0">
                <a:latin typeface="Arial" charset="0"/>
                <a:ea typeface="Arial" charset="0"/>
                <a:cs typeface="Arial" charset="0"/>
              </a:rPr>
              <a:t>Green</a:t>
            </a:r>
            <a:r>
              <a:rPr lang="sk-SK" sz="20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2000" dirty="0" err="1" smtClean="0">
                <a:latin typeface="Arial" charset="0"/>
                <a:ea typeface="Arial" charset="0"/>
                <a:cs typeface="Arial" charset="0"/>
              </a:rPr>
              <a:t>Strike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/>
          <p:cNvSpPr txBox="1"/>
          <p:nvPr/>
        </p:nvSpPr>
        <p:spPr>
          <a:xfrm>
            <a:off x="3551836" y="4238528"/>
            <a:ext cx="4988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000" dirty="0" smtClean="0">
                <a:latin typeface="Arial" charset="0"/>
                <a:ea typeface="Arial" charset="0"/>
                <a:cs typeface="Arial" charset="0"/>
              </a:rPr>
              <a:t>Súkromné bilingválne gymnázium Galanta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Obrázok 4" descr="Obrázok, na ktorom je text, ClipArt&#10;&#10;Automaticky generovaný popis">
            <a:extLst>
              <a:ext uri="{FF2B5EF4-FFF2-40B4-BE49-F238E27FC236}">
                <a16:creationId xmlns="" xmlns:a16="http://schemas.microsoft.com/office/drawing/2014/main" id="{53F38553-CFE5-4979-BFAB-AE6C4C7AC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9619" y="5996067"/>
            <a:ext cx="2718914" cy="6718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335427" cy="133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25084" cy="133472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0626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Green Foundation,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nad</a:t>
                      </a: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it-IT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Búdková cesta 22, 811 04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Bratislava, Slovensko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www.greenfoundation.eu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Dovoľte nám predstaviť sa...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ástupný symbol obsahu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2000" dirty="0" smtClean="0"/>
              <a:t>Náš študentský tím: Andrej, Barbora, Dominik, Filip, Karolína, </a:t>
            </a:r>
            <a:r>
              <a:rPr lang="sk-SK" sz="2000" dirty="0" err="1" smtClean="0"/>
              <a:t>Leon</a:t>
            </a:r>
            <a:r>
              <a:rPr lang="sk-SK" sz="2000" dirty="0" smtClean="0"/>
              <a:t>, Milan, Štefan </a:t>
            </a:r>
          </a:p>
          <a:p>
            <a:pPr marL="0" indent="0">
              <a:buNone/>
            </a:pPr>
            <a:r>
              <a:rPr lang="sk-SK" sz="2000" dirty="0" smtClean="0"/>
              <a:t>Rebeka, </a:t>
            </a:r>
            <a:r>
              <a:rPr lang="sk-SK" sz="2000" dirty="0" err="1" smtClean="0"/>
              <a:t>Sebastian</a:t>
            </a:r>
            <a:r>
              <a:rPr lang="sk-SK" sz="2000" dirty="0" smtClean="0"/>
              <a:t>, Sofia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sz="2000" dirty="0" smtClean="0"/>
              <a:t>Zodpovedné osoby: </a:t>
            </a:r>
          </a:p>
          <a:p>
            <a:pPr marL="0" indent="0">
              <a:buNone/>
            </a:pPr>
            <a:r>
              <a:rPr lang="sk-SK" sz="2000" dirty="0" smtClean="0"/>
              <a:t>Monika a Zuzana, Jozef </a:t>
            </a:r>
          </a:p>
        </p:txBody>
      </p:sp>
      <p:pic>
        <p:nvPicPr>
          <p:cNvPr id="7" name="officeArt ob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7" y="5805935"/>
            <a:ext cx="1507959" cy="10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Obrázok 8" descr="Obrázok, na ktorom je text, ClipArt&#10;&#10;Automaticky generovaný popis">
            <a:extLst>
              <a:ext uri="{FF2B5EF4-FFF2-40B4-BE49-F238E27FC236}">
                <a16:creationId xmlns="" xmlns:a16="http://schemas.microsoft.com/office/drawing/2014/main" id="{2278F5D7-0293-466F-89AA-625ECB4BB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9619" y="5996067"/>
            <a:ext cx="2718914" cy="671800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7507" y="2321991"/>
            <a:ext cx="8169906" cy="444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80979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3" name="Zástupný symbol obsahu 1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951" y="301706"/>
            <a:ext cx="6127422" cy="2857746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365" y="3305811"/>
            <a:ext cx="7082672" cy="31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6928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91" y="365124"/>
            <a:ext cx="4911622" cy="613602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205" y="365125"/>
            <a:ext cx="5034896" cy="6136029"/>
          </a:xfrm>
          <a:prstGeom prst="rect">
            <a:avLst/>
          </a:prstGeom>
        </p:spPr>
      </p:pic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140995" y="365125"/>
            <a:ext cx="1676545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79696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25084" cy="133472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0626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Green Foundation,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nad</a:t>
                      </a: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it-IT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Búdková cesta 22, 811 04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Bratislava, Slovensko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www.greenfoundation.eu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Zástupný symbol obsahu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2542" y="1824271"/>
            <a:ext cx="6226089" cy="3352510"/>
          </a:xfrm>
          <a:prstGeom prst="rect">
            <a:avLst/>
          </a:prstGeom>
        </p:spPr>
      </p:pic>
      <p:pic>
        <p:nvPicPr>
          <p:cNvPr id="7" name="officeArt obje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7" y="5805935"/>
            <a:ext cx="1507959" cy="10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Obrázok 8" descr="Obrázok, na ktorom je text, ClipArt&#10;&#10;Automaticky generovaný popis">
            <a:extLst>
              <a:ext uri="{FF2B5EF4-FFF2-40B4-BE49-F238E27FC236}">
                <a16:creationId xmlns="" xmlns:a16="http://schemas.microsoft.com/office/drawing/2014/main" id="{2278F5D7-0293-466F-89AA-625ECB4BB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9619" y="5996067"/>
            <a:ext cx="2718914" cy="67180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7556" y="365125"/>
            <a:ext cx="3550555" cy="627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30112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205" y="365125"/>
            <a:ext cx="5034896" cy="613602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91" y="365124"/>
            <a:ext cx="4911622" cy="613602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337" y="2563050"/>
            <a:ext cx="8817033" cy="3970403"/>
          </a:xfrm>
          <a:prstGeom prst="rect">
            <a:avLst/>
          </a:prstGeom>
        </p:spPr>
      </p:pic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328883" y="332825"/>
            <a:ext cx="4791757" cy="321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62656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4" y="864690"/>
            <a:ext cx="5958476" cy="3686773"/>
          </a:xfrm>
          <a:prstGeom prst="rect">
            <a:avLst/>
          </a:prstGeom>
        </p:spPr>
      </p:pic>
      <p:pic>
        <p:nvPicPr>
          <p:cNvPr id="9" name="Obrázok 8" descr="Obrázok, na ktorom je text, ClipArt&#10;&#10;Automaticky generovaný popis">
            <a:extLst>
              <a:ext uri="{FF2B5EF4-FFF2-40B4-BE49-F238E27FC236}">
                <a16:creationId xmlns="" xmlns:a16="http://schemas.microsoft.com/office/drawing/2014/main" id="{2278F5D7-0293-466F-89AA-625ECB4BB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619" y="5996067"/>
            <a:ext cx="2718914" cy="67180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0626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Green Foundation,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nad</a:t>
                      </a: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it-IT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Búdková cesta 22, 811 04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Bratislava, Slovensko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www.greenfoundation.eu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25084" cy="1334721"/>
          </a:xfrm>
          <a:prstGeom prst="rect">
            <a:avLst/>
          </a:prstGeom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838200" y="-665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Aká je naša vízia?  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Zástupný symbol obsahu 1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470" y="2375794"/>
            <a:ext cx="7032530" cy="4351338"/>
          </a:xfrm>
        </p:spPr>
      </p:pic>
      <p:pic>
        <p:nvPicPr>
          <p:cNvPr id="7" name="officeArt objec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7" y="5805935"/>
            <a:ext cx="1507959" cy="10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86900815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25084" cy="133472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0626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Green Foundation,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nad</a:t>
                      </a: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it-IT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Búdková cesta 22, 811 04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Bratislava, Slovensko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www.greenfoundation.eu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Čo sme doteraz urobili? 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fficeArt ob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7" y="5805935"/>
            <a:ext cx="1507959" cy="10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Obrázok 8" descr="Obrázok, na ktorom je text, ClipArt&#10;&#10;Automaticky generovaný popis">
            <a:extLst>
              <a:ext uri="{FF2B5EF4-FFF2-40B4-BE49-F238E27FC236}">
                <a16:creationId xmlns="" xmlns:a16="http://schemas.microsoft.com/office/drawing/2014/main" id="{2278F5D7-0293-466F-89AA-625ECB4BB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9619" y="5996067"/>
            <a:ext cx="2718914" cy="671800"/>
          </a:xfrm>
          <a:prstGeom prst="rect">
            <a:avLst/>
          </a:prstGeom>
        </p:spPr>
      </p:pic>
      <p:sp>
        <p:nvSpPr>
          <p:cNvPr id="5" name="Zástupný symbol obsah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Zabezpečili sme súhlas s úpravou pozemku od zriaďovateľa našej školy </a:t>
            </a:r>
          </a:p>
          <a:p>
            <a:pPr marL="0" indent="0">
              <a:buNone/>
            </a:pP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a takisto aj od mesta Galanta. 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844800"/>
            <a:ext cx="4211192" cy="2809258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1120" y="115486"/>
            <a:ext cx="3380952" cy="6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50222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151663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3736207" y="-228356"/>
            <a:ext cx="4658044" cy="1145862"/>
          </a:xfrm>
        </p:spPr>
        <p:txBody>
          <a:bodyPr>
            <a:normAutofit/>
          </a:bodyPr>
          <a:lstStyle/>
          <a:p>
            <a:r>
              <a:rPr lang="sk-S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Koľko bude projekt stáť?</a:t>
            </a:r>
            <a:endParaRPr 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184" y="38912"/>
            <a:ext cx="1325084" cy="1334721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2" y="814861"/>
            <a:ext cx="11209338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53" y="2735736"/>
            <a:ext cx="11217275" cy="386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505923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552"/>
            <a:ext cx="1325084" cy="133472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0626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Green Foundation,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nad</a:t>
                      </a: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it-IT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Búdková cesta 22, 811 04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Bratislava, Slovensko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www.greenfoundation.eu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Čo ak to nevyjde?</a:t>
            </a:r>
            <a:b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- plán B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fficeArt ob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7" y="5805935"/>
            <a:ext cx="1507959" cy="10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Obrázok 8" descr="Obrázok, na ktorom je text, ClipArt&#10;&#10;Automaticky generovaný popis">
            <a:extLst>
              <a:ext uri="{FF2B5EF4-FFF2-40B4-BE49-F238E27FC236}">
                <a16:creationId xmlns="" xmlns:a16="http://schemas.microsoft.com/office/drawing/2014/main" id="{2278F5D7-0293-466F-89AA-625ECB4BB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9619" y="5996067"/>
            <a:ext cx="2718914" cy="6718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21" y="2050207"/>
            <a:ext cx="11187112" cy="252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919815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25084" cy="133472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0626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Green Foundation,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nad</a:t>
                      </a: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it-IT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Búdková cesta 22, 811 04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Bratislava, Slovensko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www.greenfoundation.eu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Ako budeme postupovať?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fficeArt ob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7" y="5805935"/>
            <a:ext cx="1507959" cy="10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Obrázok 8" descr="Obrázok, na ktorom je text, ClipArt&#10;&#10;Automaticky generovaný popis">
            <a:extLst>
              <a:ext uri="{FF2B5EF4-FFF2-40B4-BE49-F238E27FC236}">
                <a16:creationId xmlns="" xmlns:a16="http://schemas.microsoft.com/office/drawing/2014/main" id="{2278F5D7-0293-466F-89AA-625ECB4BB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9619" y="5996067"/>
            <a:ext cx="2718914" cy="671800"/>
          </a:xfrm>
          <a:prstGeom prst="rect">
            <a:avLst/>
          </a:prstGeom>
        </p:spPr>
      </p:pic>
      <p:pic>
        <p:nvPicPr>
          <p:cNvPr id="14" name="Zástupný symbol obsahu 13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62542" y="2680084"/>
            <a:ext cx="10394658" cy="178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74954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552"/>
            <a:ext cx="1325084" cy="133472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0626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Green Foundation,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nad</a:t>
                      </a: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it-IT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Búdková cesta 22, 811 04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Bratislava, Slovensko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www.greenfoundation.eu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978566" y="2918787"/>
            <a:ext cx="10515600" cy="1325563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Čo získame úspešným dokončením?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ástupný symbol obsahu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sz="2000" dirty="0" smtClean="0"/>
          </a:p>
        </p:txBody>
      </p:sp>
      <p:pic>
        <p:nvPicPr>
          <p:cNvPr id="7" name="officeArt obje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7" y="5805935"/>
            <a:ext cx="1507959" cy="10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9" name="Obrázok 8" descr="Obrázok, na ktorom je text, ClipArt&#10;&#10;Automaticky generovaný popis">
            <a:extLst>
              <a:ext uri="{FF2B5EF4-FFF2-40B4-BE49-F238E27FC236}">
                <a16:creationId xmlns="" xmlns:a16="http://schemas.microsoft.com/office/drawing/2014/main" id="{2278F5D7-0293-466F-89AA-625ECB4BB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9619" y="5996067"/>
            <a:ext cx="2718914" cy="6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99313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25084" cy="133472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0626"/>
              </p:ext>
            </p:extLst>
          </p:nvPr>
        </p:nvGraphicFramePr>
        <p:xfrm>
          <a:off x="0" y="5888456"/>
          <a:ext cx="12192000" cy="969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6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54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69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endParaRPr lang="sk-SK" sz="1200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Green Foundation,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nad</a:t>
                      </a: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á</a:t>
                      </a:r>
                      <a:r>
                        <a:rPr lang="it-IT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cia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Búdková cesta 22, 811 04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Bratislava, Slovensko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5727700" algn="r"/>
                          <a:tab pos="3060065" algn="ctr"/>
                          <a:tab pos="6120130" algn="r"/>
                        </a:tabLst>
                      </a:pPr>
                      <a:r>
                        <a:rPr lang="sk-SK" sz="1000" b="0" dirty="0" err="1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www.greenfoundation.eu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Ďakujeme za pozornosť!</a:t>
            </a:r>
            <a:endParaRPr lang="de-D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Zástupný symbol obsahu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0320" y="1773209"/>
            <a:ext cx="5999954" cy="2961135"/>
          </a:xfrm>
          <a:prstGeom prst="rect">
            <a:avLst/>
          </a:prstGeom>
        </p:spPr>
      </p:pic>
      <p:pic>
        <p:nvPicPr>
          <p:cNvPr id="7" name="officeArt obje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87" y="5805935"/>
            <a:ext cx="1507959" cy="10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8500" y="0"/>
            <a:ext cx="2603500" cy="284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Obrázok 8" descr="Obrázok, na ktorom je text, ClipArt&#10;&#10;Automaticky generovaný popis">
            <a:extLst>
              <a:ext uri="{FF2B5EF4-FFF2-40B4-BE49-F238E27FC236}">
                <a16:creationId xmlns="" xmlns:a16="http://schemas.microsoft.com/office/drawing/2014/main" id="{2278F5D7-0293-466F-89AA-625ECB4BB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9619" y="5996067"/>
            <a:ext cx="2718914" cy="671800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6212264" y="4682660"/>
            <a:ext cx="58262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prajeme veľa úspechov, aby ste aj Vy mohli takto spokojne relaxovať</a:t>
            </a:r>
          </a:p>
          <a:p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       ...možno aj na našej predzáhradke </a:t>
            </a:r>
            <a:r>
              <a:rPr lang="sk-SK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 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941269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reen Foundation" id="{125712B8-963D-B044-93C0-20FFABF3B218}" vid="{66182F85-C7AF-5B41-9439-D8311700C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9AB3D14197CA49AAFC82BFB592DC13" ma:contentTypeVersion="10" ma:contentTypeDescription="Create a new document." ma:contentTypeScope="" ma:versionID="ccc991c72fcc36bf9c83e360a97e8db5">
  <xsd:schema xmlns:xsd="http://www.w3.org/2001/XMLSchema" xmlns:xs="http://www.w3.org/2001/XMLSchema" xmlns:p="http://schemas.microsoft.com/office/2006/metadata/properties" xmlns:ns2="31be8190-e02f-4bd2-9023-fd9086ac25bb" xmlns:ns3="71c10607-6aaa-410f-ba4a-e3ffec6fb301" targetNamespace="http://schemas.microsoft.com/office/2006/metadata/properties" ma:root="true" ma:fieldsID="a90cb37e1ae7ed7b7247aa7468f4ba02" ns2:_="" ns3:_="">
    <xsd:import namespace="31be8190-e02f-4bd2-9023-fd9086ac25bb"/>
    <xsd:import namespace="71c10607-6aaa-410f-ba4a-e3ffec6fb3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be8190-e02f-4bd2-9023-fd9086ac25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c10607-6aaa-410f-ba4a-e3ffec6fb30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B63C84-6CCC-4EB9-978D-827C1A50B12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01AA0B7-8819-464E-9F82-E5E6CE6168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be8190-e02f-4bd2-9023-fd9086ac25bb"/>
    <ds:schemaRef ds:uri="71c10607-6aaa-410f-ba4a-e3ffec6fb3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972CB1-5E20-4597-8CDA-F7641D065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Green Foundation ppt template</Template>
  <TotalTime>262</TotalTime>
  <Words>226</Words>
  <Application>Microsoft Office PowerPoint</Application>
  <PresentationFormat>Vlastná</PresentationFormat>
  <Paragraphs>58</Paragraphs>
  <Slides>14</Slides>
  <Notes>3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5" baseType="lpstr">
      <vt:lpstr>Office Theme</vt:lpstr>
      <vt:lpstr>Prezentácia programu PowerPoint</vt:lpstr>
      <vt:lpstr>Prezentácia programu PowerPoint</vt:lpstr>
      <vt:lpstr> Dovoľte nám predstaviť sa...</vt:lpstr>
      <vt:lpstr>Prezentácia programu PowerPoint</vt:lpstr>
      <vt:lpstr>Prezentácia programu PowerPoint</vt:lpstr>
      <vt:lpstr> </vt:lpstr>
      <vt:lpstr>Prezentácia programu PowerPoint</vt:lpstr>
      <vt:lpstr>Aká je naša vízia?  </vt:lpstr>
      <vt:lpstr>Čo sme doteraz urobili? </vt:lpstr>
      <vt:lpstr>Koľko bude projekt stáť?</vt:lpstr>
      <vt:lpstr>Čo ak to nevyjde? - plán B</vt:lpstr>
      <vt:lpstr>Ako budeme postupovať?</vt:lpstr>
      <vt:lpstr>  Čo získame úspešným dokončením?</vt:lpstr>
      <vt:lpstr>Ďakujeme za pozornosť!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</cp:lastModifiedBy>
  <cp:revision>42</cp:revision>
  <dcterms:created xsi:type="dcterms:W3CDTF">2017-06-12T11:45:22Z</dcterms:created>
  <dcterms:modified xsi:type="dcterms:W3CDTF">2023-03-28T17:10:12Z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0x010100339AB3D14197CA49AAFC82BFB592DC13</vt:lpwstr>
  </property>
</Properties>
</file>